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74" r:id="rId5"/>
    <p:sldId id="275" r:id="rId6"/>
    <p:sldId id="258" r:id="rId7"/>
    <p:sldId id="276" r:id="rId8"/>
    <p:sldId id="277" r:id="rId9"/>
    <p:sldId id="278" r:id="rId10"/>
    <p:sldId id="259" r:id="rId11"/>
    <p:sldId id="279" r:id="rId12"/>
    <p:sldId id="280" r:id="rId13"/>
    <p:sldId id="281" r:id="rId14"/>
    <p:sldId id="260" r:id="rId15"/>
    <p:sldId id="285" r:id="rId16"/>
    <p:sldId id="286" r:id="rId17"/>
    <p:sldId id="287" r:id="rId18"/>
    <p:sldId id="290" r:id="rId19"/>
    <p:sldId id="282" r:id="rId20"/>
    <p:sldId id="283" r:id="rId21"/>
    <p:sldId id="284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300" r:id="rId32"/>
    <p:sldId id="301" r:id="rId33"/>
    <p:sldId id="302" r:id="rId34"/>
    <p:sldId id="303" r:id="rId35"/>
    <p:sldId id="304" r:id="rId36"/>
    <p:sldId id="305" r:id="rId37"/>
    <p:sldId id="306" r:id="rId38"/>
    <p:sldId id="307" r:id="rId39"/>
    <p:sldId id="264" r:id="rId40"/>
    <p:sldId id="308" r:id="rId41"/>
    <p:sldId id="309" r:id="rId42"/>
    <p:sldId id="310" r:id="rId43"/>
    <p:sldId id="265" r:id="rId44"/>
    <p:sldId id="311" r:id="rId45"/>
    <p:sldId id="312" r:id="rId46"/>
    <p:sldId id="313" r:id="rId47"/>
    <p:sldId id="314" r:id="rId48"/>
    <p:sldId id="266" r:id="rId49"/>
    <p:sldId id="316" r:id="rId50"/>
    <p:sldId id="317" r:id="rId51"/>
    <p:sldId id="267" r:id="rId52"/>
    <p:sldId id="318" r:id="rId53"/>
    <p:sldId id="319" r:id="rId54"/>
    <p:sldId id="320" r:id="rId55"/>
    <p:sldId id="268" r:id="rId56"/>
    <p:sldId id="321" r:id="rId57"/>
    <p:sldId id="323" r:id="rId58"/>
    <p:sldId id="322" r:id="rId59"/>
    <p:sldId id="269" r:id="rId60"/>
    <p:sldId id="324" r:id="rId61"/>
    <p:sldId id="325" r:id="rId62"/>
    <p:sldId id="326" r:id="rId63"/>
    <p:sldId id="270" r:id="rId64"/>
    <p:sldId id="327" r:id="rId65"/>
    <p:sldId id="328" r:id="rId66"/>
    <p:sldId id="329" r:id="rId67"/>
    <p:sldId id="271" r:id="rId68"/>
    <p:sldId id="330" r:id="rId69"/>
    <p:sldId id="331" r:id="rId70"/>
    <p:sldId id="272" r:id="rId71"/>
    <p:sldId id="335" r:id="rId72"/>
    <p:sldId id="334" r:id="rId73"/>
    <p:sldId id="333" r:id="rId74"/>
    <p:sldId id="340" r:id="rId75"/>
    <p:sldId id="338" r:id="rId76"/>
    <p:sldId id="339" r:id="rId7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29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51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20F8-BAAB-4D8B-B34E-91DFA2E1D41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68AE3-A01A-4BA2-8399-13CE7D3971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20F8-BAAB-4D8B-B34E-91DFA2E1D41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68AE3-A01A-4BA2-8399-13CE7D3971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20F8-BAAB-4D8B-B34E-91DFA2E1D41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68AE3-A01A-4BA2-8399-13CE7D3971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20F8-BAAB-4D8B-B34E-91DFA2E1D41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68AE3-A01A-4BA2-8399-13CE7D3971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20F8-BAAB-4D8B-B34E-91DFA2E1D41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68AE3-A01A-4BA2-8399-13CE7D3971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20F8-BAAB-4D8B-B34E-91DFA2E1D41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68AE3-A01A-4BA2-8399-13CE7D3971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20F8-BAAB-4D8B-B34E-91DFA2E1D41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68AE3-A01A-4BA2-8399-13CE7D3971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20F8-BAAB-4D8B-B34E-91DFA2E1D41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68AE3-A01A-4BA2-8399-13CE7D3971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20F8-BAAB-4D8B-B34E-91DFA2E1D41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68AE3-A01A-4BA2-8399-13CE7D3971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20F8-BAAB-4D8B-B34E-91DFA2E1D41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68AE3-A01A-4BA2-8399-13CE7D3971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720F8-BAAB-4D8B-B34E-91DFA2E1D41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68AE3-A01A-4BA2-8399-13CE7D3971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720F8-BAAB-4D8B-B34E-91DFA2E1D41F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68AE3-A01A-4BA2-8399-13CE7D39713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ngie\Music\iTunes\iTunes%20Music\Edith%20Piaf\Piaf\08%20Milord.m4a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Milord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Edith Piaf</a:t>
            </a:r>
            <a:endParaRPr lang="en-US" dirty="0"/>
          </a:p>
        </p:txBody>
      </p:sp>
      <p:pic>
        <p:nvPicPr>
          <p:cNvPr id="5" name="08 Milord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5029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37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914400" y="685800"/>
            <a:ext cx="514442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Je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connais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, Milord,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advTm="223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914400" y="685800"/>
            <a:ext cx="544360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Je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connais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, Milord,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n’m’avez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jamais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vue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advTm="2184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914400" y="685800"/>
            <a:ext cx="653339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Je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connais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, Milord,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n’m’avez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jamais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vue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Je ne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suis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qu’une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fille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du port,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advTm="3011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914400" y="685800"/>
            <a:ext cx="653339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Je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connais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, Milord,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n’m’avez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jamais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vue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Je ne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suis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qu’une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fille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du port,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Qu’une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ombre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de la rue...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advTm="5007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914400" y="685800"/>
            <a:ext cx="8229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Pourtant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je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ai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frôlé</a:t>
            </a:r>
            <a:r>
              <a:rPr kumimoji="0" lang="en-US" sz="40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2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3869" y="5181600"/>
            <a:ext cx="27843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 </a:t>
            </a:r>
            <a:r>
              <a:rPr lang="en-US" sz="2400" i="1" dirty="0" err="1"/>
              <a:t>toucher</a:t>
            </a:r>
            <a:r>
              <a:rPr lang="en-US" sz="2400" i="1" dirty="0"/>
              <a:t> en passant</a:t>
            </a:r>
            <a:endParaRPr lang="en-US" sz="2400" i="1" dirty="0" smtClean="0"/>
          </a:p>
          <a:p>
            <a:endParaRPr lang="en-US" sz="2400" i="1" dirty="0"/>
          </a:p>
        </p:txBody>
      </p:sp>
    </p:spTree>
  </p:cSld>
  <p:clrMapOvr>
    <a:masterClrMapping/>
  </p:clrMapOvr>
  <p:transition advTm="3074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914400" y="685800"/>
            <a:ext cx="8229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Pourtant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je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ai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frôlé</a:t>
            </a:r>
            <a:r>
              <a:rPr kumimoji="0" lang="en-US" sz="40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2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Quand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passiez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hier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3869" y="5181600"/>
            <a:ext cx="27843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 </a:t>
            </a:r>
            <a:r>
              <a:rPr lang="en-US" sz="2400" i="1" dirty="0" err="1"/>
              <a:t>toucher</a:t>
            </a:r>
            <a:r>
              <a:rPr lang="en-US" sz="2400" i="1" dirty="0"/>
              <a:t> en passant</a:t>
            </a:r>
            <a:endParaRPr lang="en-US" sz="2400" i="1" dirty="0" smtClean="0"/>
          </a:p>
          <a:p>
            <a:endParaRPr lang="en-US" sz="2400" i="1" dirty="0"/>
          </a:p>
        </p:txBody>
      </p:sp>
    </p:spTree>
  </p:cSld>
  <p:clrMapOvr>
    <a:masterClrMapping/>
  </p:clrMapOvr>
  <p:transition advTm="3104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914400" y="645855"/>
            <a:ext cx="82296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Pourtant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je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ai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frôlé</a:t>
            </a:r>
            <a:r>
              <a:rPr kumimoji="0" lang="en-US" sz="40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2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Quand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passiez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hier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n’étiez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pas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peu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fier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 Dame!</a:t>
            </a:r>
            <a:r>
              <a:rPr kumimoji="0" lang="en-US" sz="40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3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3869" y="5181600"/>
            <a:ext cx="55831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 </a:t>
            </a:r>
            <a:r>
              <a:rPr lang="en-US" sz="2400" i="1" dirty="0" err="1"/>
              <a:t>toucher</a:t>
            </a:r>
            <a:r>
              <a:rPr lang="en-US" sz="2400" i="1" dirty="0"/>
              <a:t> en passant</a:t>
            </a:r>
            <a:endParaRPr lang="en-US" sz="2400" i="1" dirty="0" smtClean="0"/>
          </a:p>
          <a:p>
            <a:r>
              <a:rPr lang="en-US" sz="2400" dirty="0" smtClean="0"/>
              <a:t>3 </a:t>
            </a:r>
            <a:r>
              <a:rPr lang="en-US" sz="2400" i="1" dirty="0" smtClean="0"/>
              <a:t>{</a:t>
            </a:r>
            <a:r>
              <a:rPr lang="en-US" sz="2400" i="1" dirty="0"/>
              <a:t>Elle </a:t>
            </a:r>
            <a:r>
              <a:rPr lang="en-US" sz="2400" i="1" dirty="0" err="1"/>
              <a:t>parle</a:t>
            </a:r>
            <a:r>
              <a:rPr lang="en-US" sz="2400" i="1" dirty="0"/>
              <a:t> de la </a:t>
            </a:r>
            <a:r>
              <a:rPr lang="en-US" sz="2400" i="1" dirty="0" err="1"/>
              <a:t>copaine</a:t>
            </a:r>
            <a:r>
              <a:rPr lang="en-US" sz="2400" i="1" dirty="0"/>
              <a:t> qui </a:t>
            </a:r>
            <a:r>
              <a:rPr lang="en-US" sz="2400" i="1" dirty="0" err="1"/>
              <a:t>était</a:t>
            </a:r>
            <a:r>
              <a:rPr lang="en-US" sz="2400" i="1" dirty="0"/>
              <a:t> avec </a:t>
            </a:r>
            <a:r>
              <a:rPr lang="en-US" sz="2400" i="1" dirty="0" err="1" smtClean="0"/>
              <a:t>lui</a:t>
            </a:r>
            <a:r>
              <a:rPr lang="en-US" sz="2400" i="1" dirty="0" smtClean="0"/>
              <a:t>}</a:t>
            </a:r>
          </a:p>
        </p:txBody>
      </p:sp>
    </p:spTree>
  </p:cSld>
  <p:clrMapOvr>
    <a:masterClrMapping/>
  </p:clrMapOvr>
  <p:transition advTm="2387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914400" y="685800"/>
            <a:ext cx="82296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Pourtant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je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ai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frôlé</a:t>
            </a:r>
            <a:r>
              <a:rPr kumimoji="0" lang="en-US" sz="40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2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Quand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passiez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hier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n’étiez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pas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peu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fier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 Dame!</a:t>
            </a:r>
            <a:r>
              <a:rPr kumimoji="0" lang="en-US" sz="40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3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Le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ciel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comblait</a:t>
            </a:r>
            <a:r>
              <a:rPr kumimoji="0" lang="en-US" sz="40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4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: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3869" y="5181600"/>
            <a:ext cx="55831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 </a:t>
            </a:r>
            <a:r>
              <a:rPr lang="en-US" sz="2400" i="1" dirty="0" err="1"/>
              <a:t>toucher</a:t>
            </a:r>
            <a:r>
              <a:rPr lang="en-US" sz="2400" i="1" dirty="0"/>
              <a:t> en passant</a:t>
            </a:r>
            <a:endParaRPr lang="en-US" sz="2400" i="1" dirty="0" smtClean="0"/>
          </a:p>
          <a:p>
            <a:r>
              <a:rPr lang="en-US" sz="2400" dirty="0" smtClean="0"/>
              <a:t>3 </a:t>
            </a:r>
            <a:r>
              <a:rPr lang="en-US" sz="2400" i="1" dirty="0" smtClean="0"/>
              <a:t>{</a:t>
            </a:r>
            <a:r>
              <a:rPr lang="en-US" sz="2400" i="1" dirty="0"/>
              <a:t>Elle </a:t>
            </a:r>
            <a:r>
              <a:rPr lang="en-US" sz="2400" i="1" dirty="0" err="1"/>
              <a:t>parle</a:t>
            </a:r>
            <a:r>
              <a:rPr lang="en-US" sz="2400" i="1" dirty="0"/>
              <a:t> de la </a:t>
            </a:r>
            <a:r>
              <a:rPr lang="en-US" sz="2400" i="1" dirty="0" err="1"/>
              <a:t>copaine</a:t>
            </a:r>
            <a:r>
              <a:rPr lang="en-US" sz="2400" i="1" dirty="0"/>
              <a:t> qui </a:t>
            </a:r>
            <a:r>
              <a:rPr lang="en-US" sz="2400" i="1" dirty="0" err="1"/>
              <a:t>était</a:t>
            </a:r>
            <a:r>
              <a:rPr lang="en-US" sz="2400" i="1" dirty="0"/>
              <a:t> avec </a:t>
            </a:r>
            <a:r>
              <a:rPr lang="en-US" sz="2400" i="1" dirty="0" err="1" smtClean="0"/>
              <a:t>lui</a:t>
            </a:r>
            <a:r>
              <a:rPr lang="en-US" sz="2400" i="1" dirty="0" smtClean="0"/>
              <a:t>}</a:t>
            </a:r>
          </a:p>
          <a:p>
            <a:r>
              <a:rPr lang="en-US" sz="2400" dirty="0" smtClean="0"/>
              <a:t>4 </a:t>
            </a:r>
            <a:r>
              <a:rPr lang="en-US" sz="2400" i="1" dirty="0" err="1"/>
              <a:t>c</a:t>
            </a:r>
            <a:r>
              <a:rPr lang="en-US" sz="2400" i="1" dirty="0" err="1" smtClean="0"/>
              <a:t>ombler</a:t>
            </a:r>
            <a:r>
              <a:rPr lang="en-US" sz="2400" i="1" dirty="0" smtClean="0"/>
              <a:t> =  </a:t>
            </a:r>
            <a:r>
              <a:rPr lang="en-US" sz="2400" i="1" dirty="0" err="1"/>
              <a:t>remplir</a:t>
            </a:r>
            <a:endParaRPr lang="en-US" sz="2400" i="1" dirty="0"/>
          </a:p>
        </p:txBody>
      </p:sp>
    </p:spTree>
  </p:cSld>
  <p:clrMapOvr>
    <a:masterClrMapping/>
  </p:clrMapOvr>
  <p:transition advTm="3198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914400" y="685800"/>
            <a:ext cx="470237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Votre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foulard de soie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5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2675" y="5943600"/>
            <a:ext cx="1475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5 silk scarf</a:t>
            </a:r>
            <a:endParaRPr lang="en-US" sz="2400" dirty="0"/>
          </a:p>
        </p:txBody>
      </p:sp>
    </p:spTree>
  </p:cSld>
  <p:clrMapOvr>
    <a:masterClrMapping/>
  </p:clrMapOvr>
  <p:transition advTm="230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914400" y="685800"/>
            <a:ext cx="525278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Votre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foulard de soie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5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Flottant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sur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épaules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2675" y="5943600"/>
            <a:ext cx="1475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5 silk scarf</a:t>
            </a:r>
            <a:endParaRPr lang="en-US" sz="2400" dirty="0"/>
          </a:p>
        </p:txBody>
      </p:sp>
    </p:spTree>
  </p:cSld>
  <p:clrMapOvr>
    <a:masterClrMapping/>
  </p:clrMapOvr>
  <p:transition advTm="262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08412" y="685800"/>
            <a:ext cx="441063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Allez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venez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Calibri" pitchFamily="34" charset="0"/>
            </a:endParaRPr>
          </a:p>
        </p:txBody>
      </p:sp>
    </p:spTree>
  </p:cSld>
  <p:clrMapOvr>
    <a:masterClrMapping/>
  </p:clrMapOvr>
  <p:transition advTm="2558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914400" y="685800"/>
            <a:ext cx="525278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Votre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foulard de soie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5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Flottant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sur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épaules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aviez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le beau role,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2675" y="5943600"/>
            <a:ext cx="1475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5 silk scarf</a:t>
            </a:r>
            <a:endParaRPr lang="en-US" sz="2400" dirty="0"/>
          </a:p>
        </p:txBody>
      </p:sp>
    </p:spTree>
  </p:cSld>
  <p:clrMapOvr>
    <a:masterClrMapping/>
  </p:clrMapOvr>
  <p:transition advTm="2543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914400" y="685800"/>
            <a:ext cx="525278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Votre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foulard de soie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5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Flottant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sur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épaules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aviez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le beau role,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On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aurait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dit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le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roi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...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2675" y="5943600"/>
            <a:ext cx="1475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5 silk scarf</a:t>
            </a:r>
            <a:endParaRPr lang="en-US" sz="2400" dirty="0"/>
          </a:p>
        </p:txBody>
      </p:sp>
    </p:spTree>
  </p:cSld>
  <p:clrMapOvr>
    <a:masterClrMapping/>
  </p:clrMapOvr>
  <p:transition advTm="3697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914400" y="685800"/>
            <a:ext cx="622010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marchiez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en vainqueur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6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5939135"/>
            <a:ext cx="2904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dirty="0" smtClean="0"/>
              <a:t>6  </a:t>
            </a:r>
            <a:r>
              <a:rPr lang="en-US" sz="2400" i="1" dirty="0" err="1">
                <a:cs typeface="Calibri" pitchFamily="34" charset="0"/>
              </a:rPr>
              <a:t>c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omme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un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gagnant</a:t>
            </a: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advTm="2886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914400" y="685800"/>
            <a:ext cx="622010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marchiez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en vainqueur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6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Au bras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d’une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demoiselle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5939135"/>
            <a:ext cx="2904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dirty="0" smtClean="0"/>
              <a:t>6  </a:t>
            </a:r>
            <a:r>
              <a:rPr lang="en-US" sz="2400" i="1" dirty="0" err="1">
                <a:cs typeface="Calibri" pitchFamily="34" charset="0"/>
              </a:rPr>
              <a:t>c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omme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un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gagnant</a:t>
            </a: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advTm="3105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914400" y="685800"/>
            <a:ext cx="6220101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marchiez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en vainqueur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6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Au bras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d’une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demoiselle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Mon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Dieu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!... 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5939135"/>
            <a:ext cx="2904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dirty="0" smtClean="0"/>
              <a:t>6  </a:t>
            </a:r>
            <a:r>
              <a:rPr lang="en-US" sz="2400" i="1" dirty="0" err="1">
                <a:cs typeface="Calibri" pitchFamily="34" charset="0"/>
              </a:rPr>
              <a:t>c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omme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un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gagnant</a:t>
            </a: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advTm="131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914400" y="685800"/>
            <a:ext cx="6220101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marchiez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en vainqueur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6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Au bras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d’une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demoiselle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Mon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Dieu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!... 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Qu’elle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était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belle...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5939135"/>
            <a:ext cx="2904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dirty="0" smtClean="0"/>
              <a:t>6  </a:t>
            </a:r>
            <a:r>
              <a:rPr lang="en-US" sz="2400" i="1" dirty="0" err="1">
                <a:cs typeface="Calibri" pitchFamily="34" charset="0"/>
              </a:rPr>
              <a:t>c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omme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un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gagnant</a:t>
            </a: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advTm="2527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914400" y="685800"/>
            <a:ext cx="6220101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marchiez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en vainqueur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6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Au bras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d’une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demoiselle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Mon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Dieu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!... 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Qu’elle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était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belle...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4000" dirty="0" err="1"/>
              <a:t>J’en</a:t>
            </a:r>
            <a:r>
              <a:rPr lang="en-US" sz="4000" dirty="0"/>
              <a:t> </a:t>
            </a:r>
            <a:r>
              <a:rPr lang="en-US" sz="4000" dirty="0" err="1"/>
              <a:t>ai</a:t>
            </a:r>
            <a:r>
              <a:rPr lang="en-US" sz="4000" dirty="0"/>
              <a:t> </a:t>
            </a:r>
            <a:r>
              <a:rPr lang="en-US" sz="4000" dirty="0" err="1"/>
              <a:t>froid</a:t>
            </a:r>
            <a:r>
              <a:rPr lang="en-US" sz="4000" dirty="0"/>
              <a:t> </a:t>
            </a:r>
            <a:r>
              <a:rPr lang="en-US" sz="4000" dirty="0" err="1"/>
              <a:t>dans</a:t>
            </a:r>
            <a:r>
              <a:rPr lang="en-US" sz="4000" dirty="0"/>
              <a:t> le </a:t>
            </a:r>
            <a:r>
              <a:rPr lang="en-US" sz="4000" dirty="0" err="1"/>
              <a:t>coeur</a:t>
            </a:r>
            <a:r>
              <a:rPr lang="en-US" sz="4000" dirty="0"/>
              <a:t>...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5939135"/>
            <a:ext cx="2904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dirty="0" smtClean="0"/>
              <a:t>6  </a:t>
            </a:r>
            <a:r>
              <a:rPr lang="en-US" sz="2400" i="1" dirty="0" err="1">
                <a:cs typeface="Calibri" pitchFamily="34" charset="0"/>
              </a:rPr>
              <a:t>c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omme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un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gagnant</a:t>
            </a: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advTm="6552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08412" y="685800"/>
            <a:ext cx="441063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Allez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venez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Calibri" pitchFamily="34" charset="0"/>
            </a:endParaRPr>
          </a:p>
        </p:txBody>
      </p:sp>
    </p:spTree>
  </p:cSld>
  <p:clrMapOvr>
    <a:masterClrMapping/>
  </p:clrMapOvr>
  <p:transition advTm="3058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14400" y="685800"/>
            <a:ext cx="521591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Allez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venez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asseoir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à ma table;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advTm="2433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08412" y="685800"/>
            <a:ext cx="521591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Allez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venez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asseoir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à ma table;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Il fait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si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froid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dehors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advTm="260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14400" y="685800"/>
            <a:ext cx="521591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Allez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venez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asseoir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à ma table;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advTm="230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08412" y="685800"/>
            <a:ext cx="53399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Allez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venez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asseoir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à ma table;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Il fait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si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froid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dehors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Ici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c’est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confortable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.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advTm="1888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914400" y="685800"/>
            <a:ext cx="54234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Laissez-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faire, Milord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advTm="2231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914400" y="685800"/>
            <a:ext cx="542347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Laissez-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faire, Milord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Et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prenez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bien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aises,</a:t>
            </a:r>
            <a:r>
              <a:rPr kumimoji="0" lang="en-US" sz="40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1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5867400"/>
            <a:ext cx="5335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(expression) </a:t>
            </a:r>
            <a:r>
              <a:rPr lang="en-US" sz="2400" i="1" dirty="0" err="1" smtClean="0"/>
              <a:t>s'installer</a:t>
            </a:r>
            <a:r>
              <a:rPr lang="en-US" sz="2400" i="1" dirty="0" smtClean="0"/>
              <a:t> </a:t>
            </a:r>
            <a:r>
              <a:rPr lang="en-US" sz="2400" i="1" dirty="0" err="1"/>
              <a:t>confortablement</a:t>
            </a:r>
            <a:endParaRPr lang="en-US" sz="2400" i="1" dirty="0"/>
          </a:p>
        </p:txBody>
      </p:sp>
    </p:spTree>
  </p:cSld>
  <p:clrMapOvr>
    <a:masterClrMapping/>
  </p:clrMapOvr>
  <p:transition advTm="2387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914400" y="685800"/>
            <a:ext cx="5540171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Laissez-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faire, Milord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Et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prenez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bien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aises,</a:t>
            </a:r>
            <a:r>
              <a:rPr kumimoji="0" lang="en-US" sz="40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1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peines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sur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mon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coeur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5867400"/>
            <a:ext cx="5335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(expression) </a:t>
            </a:r>
            <a:r>
              <a:rPr lang="en-US" sz="2400" i="1" dirty="0" err="1" smtClean="0"/>
              <a:t>s'installer</a:t>
            </a:r>
            <a:r>
              <a:rPr lang="en-US" sz="2400" i="1" dirty="0" smtClean="0"/>
              <a:t> </a:t>
            </a:r>
            <a:r>
              <a:rPr lang="en-US" sz="2400" i="1" dirty="0" err="1"/>
              <a:t>confortablement</a:t>
            </a:r>
            <a:endParaRPr lang="en-US" sz="2400" i="1" dirty="0"/>
          </a:p>
        </p:txBody>
      </p:sp>
    </p:spTree>
  </p:cSld>
  <p:clrMapOvr>
    <a:masterClrMapping/>
  </p:clrMapOvr>
  <p:transition advTm="2262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914400" y="685800"/>
            <a:ext cx="584865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Laissez-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faire, Milord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Et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prenez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bien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aises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peines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sur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mon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coeur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Et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pieds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sur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une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chaise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advTm="2012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914400" y="685800"/>
            <a:ext cx="514442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Je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connais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, Milord,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advTm="2215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914400" y="685800"/>
            <a:ext cx="544360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Je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connais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, Milord,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n’m’avez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jamais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vue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advTm="2184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914400" y="685800"/>
            <a:ext cx="653339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Je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connais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, Milord,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n’m’avez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jamais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vue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Je ne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suis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qu’une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fille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du port,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advTm="2948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914400" y="685800"/>
            <a:ext cx="653339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Je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connais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, Milord,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n’m’avez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jamais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vue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Je ne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suis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qu’une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fille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du port,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Qu’une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ombre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Calibri" pitchFamily="34" charset="0"/>
              </a:rPr>
              <a:t> de la rue...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advTm="567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914400" y="685800"/>
            <a:ext cx="496353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Dire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qu’il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suffit</a:t>
            </a:r>
            <a:r>
              <a:rPr kumimoji="0" lang="en-US" sz="40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7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parfois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5029200"/>
            <a:ext cx="25283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</a:t>
            </a:r>
            <a:r>
              <a:rPr lang="en-US" sz="2400" i="1" dirty="0" err="1"/>
              <a:t>suffir</a:t>
            </a:r>
            <a:r>
              <a:rPr lang="en-US" sz="2400" i="1" dirty="0"/>
              <a:t>, </a:t>
            </a:r>
            <a:r>
              <a:rPr lang="en-US" sz="2400" b="1" i="1" dirty="0"/>
              <a:t>pas </a:t>
            </a:r>
            <a:r>
              <a:rPr lang="en-US" sz="2400" b="1" i="1" dirty="0" err="1"/>
              <a:t>soufrir</a:t>
            </a:r>
            <a:endParaRPr lang="en-US" sz="2400" b="1" i="1" dirty="0" smtClean="0"/>
          </a:p>
          <a:p>
            <a:endParaRPr lang="en-US" sz="2400" i="1" dirty="0"/>
          </a:p>
        </p:txBody>
      </p:sp>
    </p:spTree>
  </p:cSld>
  <p:clrMapOvr>
    <a:masterClrMapping/>
  </p:clrMapOvr>
  <p:transition advTm="285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08412" y="685800"/>
            <a:ext cx="521591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Allez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venez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asseoir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à ma table;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Il fait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si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froid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dehors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advTm="2917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914400" y="685800"/>
            <a:ext cx="496353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Dire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qu’il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suffit</a:t>
            </a:r>
            <a:r>
              <a:rPr kumimoji="0" lang="en-US" sz="40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7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parfois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Qu’il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y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ait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un navire</a:t>
            </a:r>
            <a:r>
              <a:rPr kumimoji="0" lang="en-US" sz="40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8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5029200"/>
            <a:ext cx="25283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</a:t>
            </a:r>
            <a:r>
              <a:rPr lang="en-US" sz="2400" i="1" dirty="0" err="1"/>
              <a:t>suffir</a:t>
            </a:r>
            <a:r>
              <a:rPr lang="en-US" sz="2400" i="1" dirty="0"/>
              <a:t>, </a:t>
            </a:r>
            <a:r>
              <a:rPr lang="en-US" sz="2400" b="1" i="1" dirty="0"/>
              <a:t>pas </a:t>
            </a:r>
            <a:r>
              <a:rPr lang="en-US" sz="2400" b="1" i="1" dirty="0" err="1"/>
              <a:t>soufrir</a:t>
            </a:r>
            <a:endParaRPr lang="en-US" sz="2400" b="1" i="1" dirty="0" smtClean="0"/>
          </a:p>
          <a:p>
            <a:r>
              <a:rPr lang="en-US" sz="2400" dirty="0" smtClean="0"/>
              <a:t>8 </a:t>
            </a:r>
            <a:r>
              <a:rPr lang="en-US" sz="2400" i="1" dirty="0"/>
              <a:t>un grand </a:t>
            </a:r>
            <a:r>
              <a:rPr lang="en-US" sz="2400" i="1" dirty="0" err="1" smtClean="0"/>
              <a:t>bâteau</a:t>
            </a:r>
            <a:endParaRPr lang="en-US" sz="2400" i="1" dirty="0" smtClean="0"/>
          </a:p>
        </p:txBody>
      </p:sp>
    </p:spTree>
  </p:cSld>
  <p:clrMapOvr>
    <a:masterClrMapping/>
  </p:clrMapOvr>
  <p:transition advTm="2637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914400" y="685800"/>
            <a:ext cx="547502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Dire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qu’il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suffit</a:t>
            </a:r>
            <a:r>
              <a:rPr kumimoji="0" lang="en-US" sz="40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7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parfois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Qu’il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y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ait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un navire</a:t>
            </a:r>
            <a:r>
              <a:rPr kumimoji="0" lang="en-US" sz="40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8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Pour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que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tout se déchire</a:t>
            </a:r>
            <a:r>
              <a:rPr kumimoji="0" lang="en-US" sz="40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9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5029200"/>
            <a:ext cx="27878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</a:t>
            </a:r>
            <a:r>
              <a:rPr lang="en-US" sz="2400" i="1" dirty="0" err="1"/>
              <a:t>suffir</a:t>
            </a:r>
            <a:r>
              <a:rPr lang="en-US" sz="2400" i="1" dirty="0"/>
              <a:t>, </a:t>
            </a:r>
            <a:r>
              <a:rPr lang="en-US" sz="2400" b="1" i="1" dirty="0"/>
              <a:t>pas </a:t>
            </a:r>
            <a:r>
              <a:rPr lang="en-US" sz="2400" b="1" i="1" dirty="0" err="1"/>
              <a:t>soufrir</a:t>
            </a:r>
            <a:endParaRPr lang="en-US" sz="2400" b="1" i="1" dirty="0" smtClean="0"/>
          </a:p>
          <a:p>
            <a:r>
              <a:rPr lang="en-US" sz="2400" dirty="0" smtClean="0"/>
              <a:t>8 </a:t>
            </a:r>
            <a:r>
              <a:rPr lang="en-US" sz="2400" i="1" dirty="0"/>
              <a:t>un grand </a:t>
            </a:r>
            <a:r>
              <a:rPr lang="en-US" sz="2400" i="1" dirty="0" err="1"/>
              <a:t>bâteau</a:t>
            </a:r>
            <a:endParaRPr lang="en-US" sz="2400" i="1" dirty="0" smtClean="0"/>
          </a:p>
          <a:p>
            <a:r>
              <a:rPr lang="en-US" sz="2400" dirty="0" smtClean="0"/>
              <a:t>9 </a:t>
            </a:r>
            <a:r>
              <a:rPr lang="en-US" sz="2400" i="1" dirty="0" err="1" smtClean="0"/>
              <a:t>déchirer</a:t>
            </a:r>
            <a:r>
              <a:rPr lang="en-US" sz="2400" i="1" dirty="0" smtClean="0"/>
              <a:t> = </a:t>
            </a:r>
            <a:r>
              <a:rPr lang="en-US" sz="2400" i="1" dirty="0" err="1" smtClean="0"/>
              <a:t>détruire</a:t>
            </a:r>
            <a:r>
              <a:rPr lang="en-US" sz="2400" i="1" dirty="0" smtClean="0"/>
              <a:t> </a:t>
            </a:r>
            <a:endParaRPr lang="en-US" sz="2400" i="1" dirty="0"/>
          </a:p>
        </p:txBody>
      </p:sp>
    </p:spTree>
  </p:cSld>
  <p:clrMapOvr>
    <a:masterClrMapping/>
  </p:clrMapOvr>
  <p:transition advTm="2636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914400" y="645855"/>
            <a:ext cx="5579091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Dire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qu’il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suffit</a:t>
            </a:r>
            <a:r>
              <a:rPr kumimoji="0" lang="en-US" sz="40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7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parfois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Qu’il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y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ait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un navire</a:t>
            </a:r>
            <a:r>
              <a:rPr kumimoji="0" lang="en-US" sz="40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8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Pour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que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tout se déchire</a:t>
            </a:r>
            <a:r>
              <a:rPr kumimoji="0" lang="en-US" sz="40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9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Quand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le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navire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s’en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va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...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5029200"/>
            <a:ext cx="27878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</a:t>
            </a:r>
            <a:r>
              <a:rPr lang="en-US" sz="2400" i="1" dirty="0" err="1"/>
              <a:t>suffir</a:t>
            </a:r>
            <a:r>
              <a:rPr lang="en-US" sz="2400" i="1" dirty="0"/>
              <a:t>, </a:t>
            </a:r>
            <a:r>
              <a:rPr lang="en-US" sz="2400" b="1" i="1" dirty="0"/>
              <a:t>pas </a:t>
            </a:r>
            <a:r>
              <a:rPr lang="en-US" sz="2400" b="1" i="1" dirty="0" err="1"/>
              <a:t>soufrir</a:t>
            </a:r>
            <a:endParaRPr lang="en-US" sz="2400" b="1" i="1" dirty="0" smtClean="0"/>
          </a:p>
          <a:p>
            <a:r>
              <a:rPr lang="en-US" sz="2400" dirty="0" smtClean="0"/>
              <a:t>8 </a:t>
            </a:r>
            <a:r>
              <a:rPr lang="en-US" sz="2400" i="1" dirty="0"/>
              <a:t>un grand </a:t>
            </a:r>
            <a:r>
              <a:rPr lang="en-US" sz="2400" i="1" dirty="0" err="1"/>
              <a:t>bâteau</a:t>
            </a:r>
            <a:endParaRPr lang="en-US" sz="2400" i="1" dirty="0" smtClean="0"/>
          </a:p>
          <a:p>
            <a:r>
              <a:rPr lang="en-US" sz="2400" dirty="0" smtClean="0"/>
              <a:t>9 </a:t>
            </a:r>
            <a:r>
              <a:rPr lang="en-US" sz="2400" i="1" dirty="0" err="1" smtClean="0"/>
              <a:t>déchirer</a:t>
            </a:r>
            <a:r>
              <a:rPr lang="en-US" sz="2400" i="1" dirty="0" smtClean="0"/>
              <a:t> = </a:t>
            </a:r>
            <a:r>
              <a:rPr lang="en-US" sz="2400" i="1" dirty="0" err="1" smtClean="0"/>
              <a:t>détruire</a:t>
            </a:r>
            <a:r>
              <a:rPr lang="en-US" sz="2400" i="1" dirty="0" smtClean="0"/>
              <a:t> </a:t>
            </a:r>
            <a:endParaRPr lang="en-US" sz="2400" i="1" dirty="0"/>
          </a:p>
        </p:txBody>
      </p:sp>
    </p:spTree>
  </p:cSld>
  <p:clrMapOvr>
    <a:masterClrMapping/>
  </p:clrMapOvr>
  <p:transition advTm="3027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914400" y="685800"/>
            <a:ext cx="7391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Il emmenait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10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avec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lui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4876800"/>
            <a:ext cx="1340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10 </a:t>
            </a:r>
            <a:r>
              <a:rPr lang="en-US" sz="2400" i="1" dirty="0" smtClean="0"/>
              <a:t>porter</a:t>
            </a:r>
            <a:endParaRPr lang="en-US" sz="2400" dirty="0" smtClean="0"/>
          </a:p>
        </p:txBody>
      </p:sp>
    </p:spTree>
  </p:cSld>
  <p:clrMapOvr>
    <a:masterClrMapping/>
  </p:clrMapOvr>
  <p:transition advTm="2808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914400" y="685800"/>
            <a:ext cx="7391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Il emmenait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10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avec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lui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La douce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11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aux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yeux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si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tendres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4876800"/>
            <a:ext cx="23708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10 </a:t>
            </a:r>
            <a:r>
              <a:rPr lang="en-US" sz="2400" i="1" dirty="0"/>
              <a:t>porter</a:t>
            </a:r>
            <a:endParaRPr lang="en-US" sz="2400" dirty="0" smtClean="0"/>
          </a:p>
          <a:p>
            <a:r>
              <a:rPr lang="en-US" sz="2400" dirty="0" smtClean="0"/>
              <a:t>11 </a:t>
            </a:r>
            <a:r>
              <a:rPr lang="en-US" sz="2400" i="1" dirty="0" err="1" smtClean="0"/>
              <a:t>une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douce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fille</a:t>
            </a:r>
            <a:endParaRPr lang="en-US" sz="2400" i="1" dirty="0" smtClean="0"/>
          </a:p>
        </p:txBody>
      </p:sp>
    </p:spTree>
  </p:cSld>
  <p:clrMapOvr>
    <a:masterClrMapping/>
  </p:clrMapOvr>
  <p:transition advTm="2823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914400" y="685800"/>
            <a:ext cx="7391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Il emmenait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10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avec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lui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La douce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11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aux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yeux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si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tendres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Qui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n’a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pas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su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comprendre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12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4876800"/>
            <a:ext cx="24969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10 </a:t>
            </a:r>
            <a:r>
              <a:rPr lang="en-US" sz="2400" i="1" dirty="0"/>
              <a:t>porter</a:t>
            </a:r>
            <a:endParaRPr lang="en-US" sz="2400" dirty="0" smtClean="0"/>
          </a:p>
          <a:p>
            <a:r>
              <a:rPr lang="en-US" sz="2400" dirty="0" smtClean="0"/>
              <a:t>11 </a:t>
            </a:r>
            <a:r>
              <a:rPr lang="en-US" sz="2400" i="1" dirty="0" err="1" smtClean="0"/>
              <a:t>une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douce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fille</a:t>
            </a:r>
            <a:endParaRPr lang="en-US" sz="2400" i="1" dirty="0" smtClean="0"/>
          </a:p>
          <a:p>
            <a:r>
              <a:rPr lang="en-US" sz="2400" dirty="0" smtClean="0"/>
              <a:t>12 </a:t>
            </a:r>
            <a:r>
              <a:rPr lang="en-US" sz="2400" i="1" dirty="0" err="1"/>
              <a:t>n’a</a:t>
            </a:r>
            <a:r>
              <a:rPr lang="en-US" sz="2400" i="1" dirty="0"/>
              <a:t> pas </a:t>
            </a:r>
            <a:r>
              <a:rPr lang="en-US" sz="2400" i="1" dirty="0" err="1" smtClean="0"/>
              <a:t>compris</a:t>
            </a:r>
            <a:endParaRPr lang="en-US" sz="2400" i="1" dirty="0" smtClean="0"/>
          </a:p>
        </p:txBody>
      </p:sp>
    </p:spTree>
  </p:cSld>
  <p:clrMapOvr>
    <a:masterClrMapping/>
  </p:clrMapOvr>
  <p:transition advTm="2621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914400" y="685800"/>
            <a:ext cx="73914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Il emmenait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10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avec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lui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La douce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11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aux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yeux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si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tendres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Qui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n’a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pas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su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comprendre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12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Qu’elle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brisait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13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votre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vie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4876800"/>
            <a:ext cx="24969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10 </a:t>
            </a:r>
            <a:r>
              <a:rPr lang="en-US" sz="2400" i="1" dirty="0"/>
              <a:t>porter</a:t>
            </a:r>
            <a:endParaRPr lang="en-US" sz="2400" dirty="0" smtClean="0"/>
          </a:p>
          <a:p>
            <a:r>
              <a:rPr lang="en-US" sz="2400" dirty="0" smtClean="0"/>
              <a:t>11 </a:t>
            </a:r>
            <a:r>
              <a:rPr lang="en-US" sz="2400" i="1" dirty="0" err="1" smtClean="0"/>
              <a:t>une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douce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fille</a:t>
            </a:r>
            <a:endParaRPr lang="en-US" sz="2400" i="1" dirty="0" smtClean="0"/>
          </a:p>
          <a:p>
            <a:r>
              <a:rPr lang="en-US" sz="2400" dirty="0" smtClean="0"/>
              <a:t>12 </a:t>
            </a:r>
            <a:r>
              <a:rPr lang="en-US" sz="2400" i="1" dirty="0" err="1"/>
              <a:t>n’a</a:t>
            </a:r>
            <a:r>
              <a:rPr lang="en-US" sz="2400" i="1" dirty="0"/>
              <a:t> pas </a:t>
            </a:r>
            <a:r>
              <a:rPr lang="en-US" sz="2400" i="1" dirty="0" err="1"/>
              <a:t>compris</a:t>
            </a:r>
            <a:endParaRPr lang="en-US" sz="2400" i="1" dirty="0" smtClean="0"/>
          </a:p>
          <a:p>
            <a:r>
              <a:rPr lang="en-US" sz="2400" dirty="0" smtClean="0"/>
              <a:t>13 </a:t>
            </a:r>
            <a:r>
              <a:rPr lang="en-US" sz="2400" i="1" dirty="0" err="1"/>
              <a:t>casser</a:t>
            </a:r>
            <a:r>
              <a:rPr lang="en-US" sz="2400" i="1" dirty="0"/>
              <a:t>, </a:t>
            </a:r>
            <a:r>
              <a:rPr lang="en-US" sz="2400" i="1" dirty="0" err="1"/>
              <a:t>b</a:t>
            </a:r>
            <a:r>
              <a:rPr lang="en-US" sz="2400" i="1" dirty="0" err="1" smtClean="0"/>
              <a:t>lesser</a:t>
            </a:r>
            <a:endParaRPr lang="en-US" sz="2400" i="1" dirty="0"/>
          </a:p>
        </p:txBody>
      </p:sp>
    </p:spTree>
  </p:cSld>
  <p:clrMapOvr>
    <a:masterClrMapping/>
  </p:clrMapOvr>
  <p:transition advTm="3666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914400" y="685800"/>
            <a:ext cx="73914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Il emmenait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10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avec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lui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La douce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11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aux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yeux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si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tendres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Qui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n’a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pas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su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comprendre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12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Qu’elle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brisait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13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votre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vie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L’amour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ça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fait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pleurer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4876800"/>
            <a:ext cx="24969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10 </a:t>
            </a:r>
            <a:r>
              <a:rPr lang="en-US" sz="2400" i="1" dirty="0"/>
              <a:t>porter</a:t>
            </a:r>
            <a:endParaRPr lang="en-US" sz="2400" dirty="0" smtClean="0"/>
          </a:p>
          <a:p>
            <a:r>
              <a:rPr lang="en-US" sz="2400" dirty="0" smtClean="0"/>
              <a:t>11 </a:t>
            </a:r>
            <a:r>
              <a:rPr lang="en-US" sz="2400" i="1" dirty="0" err="1" smtClean="0"/>
              <a:t>une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douce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fille</a:t>
            </a:r>
            <a:endParaRPr lang="en-US" sz="2400" i="1" dirty="0" smtClean="0"/>
          </a:p>
          <a:p>
            <a:r>
              <a:rPr lang="en-US" sz="2400" dirty="0" smtClean="0"/>
              <a:t>12 </a:t>
            </a:r>
            <a:r>
              <a:rPr lang="en-US" sz="2400" i="1" dirty="0" err="1"/>
              <a:t>n’a</a:t>
            </a:r>
            <a:r>
              <a:rPr lang="en-US" sz="2400" i="1" dirty="0"/>
              <a:t> pas </a:t>
            </a:r>
            <a:r>
              <a:rPr lang="en-US" sz="2400" i="1" dirty="0" err="1"/>
              <a:t>compris</a:t>
            </a:r>
            <a:endParaRPr lang="en-US" sz="2400" i="1" dirty="0" smtClean="0"/>
          </a:p>
          <a:p>
            <a:r>
              <a:rPr lang="en-US" sz="2400" dirty="0" smtClean="0"/>
              <a:t>13 </a:t>
            </a:r>
            <a:r>
              <a:rPr lang="en-US" sz="2400" i="1" dirty="0" err="1"/>
              <a:t>casser</a:t>
            </a:r>
            <a:r>
              <a:rPr lang="en-US" sz="2400" i="1" dirty="0"/>
              <a:t>, </a:t>
            </a:r>
            <a:r>
              <a:rPr lang="en-US" sz="2400" i="1" dirty="0" err="1"/>
              <a:t>b</a:t>
            </a:r>
            <a:r>
              <a:rPr lang="en-US" sz="2400" i="1" dirty="0" err="1" smtClean="0"/>
              <a:t>lesser</a:t>
            </a:r>
            <a:endParaRPr lang="en-US" sz="2400" i="1" dirty="0"/>
          </a:p>
        </p:txBody>
      </p:sp>
    </p:spTree>
  </p:cSld>
  <p:clrMapOvr>
    <a:masterClrMapping/>
  </p:clrMapOvr>
  <p:transition advTm="2917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914400" y="685800"/>
            <a:ext cx="511467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Comme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quoi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l’existence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2886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914400" y="685800"/>
            <a:ext cx="715529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Comme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quoi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l’existence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Ça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donne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toutes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les chances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4524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08412" y="685800"/>
            <a:ext cx="53399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Allez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venez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asseoir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à ma table;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Il fait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si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froid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dehors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,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Ici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c’est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confortable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.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advTm="1685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914400" y="685800"/>
            <a:ext cx="715529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Comme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quoi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l’existence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Ça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donne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toutes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les chances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Pour les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reprendre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après...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6162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914400" y="685800"/>
            <a:ext cx="441063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Allez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venez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5867400"/>
            <a:ext cx="2361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14 </a:t>
            </a:r>
            <a:r>
              <a:rPr lang="en-US" sz="2400" dirty="0" err="1" smtClean="0"/>
              <a:t>l’</a:t>
            </a:r>
            <a:r>
              <a:rPr lang="en-US" sz="2400" i="1" dirty="0" err="1" smtClean="0"/>
              <a:t>argot</a:t>
            </a:r>
            <a:r>
              <a:rPr lang="en-US" sz="2400" i="1" dirty="0" smtClean="0"/>
              <a:t>: enfant</a:t>
            </a:r>
            <a:endParaRPr lang="en-US" sz="2400" dirty="0"/>
          </a:p>
        </p:txBody>
      </p:sp>
    </p:spTree>
  </p:cSld>
  <p:clrMapOvr>
    <a:masterClrMapping/>
  </p:clrMapOvr>
  <p:transition advTm="3245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914400" y="685800"/>
            <a:ext cx="619753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Allez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venez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avez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l`air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d`un môme!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14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5867400"/>
            <a:ext cx="2361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14 </a:t>
            </a:r>
            <a:r>
              <a:rPr lang="en-US" sz="2400" dirty="0" err="1" smtClean="0"/>
              <a:t>l’</a:t>
            </a:r>
            <a:r>
              <a:rPr lang="en-US" sz="2400" i="1" dirty="0" err="1" smtClean="0"/>
              <a:t>argot</a:t>
            </a:r>
            <a:r>
              <a:rPr lang="en-US" sz="2400" i="1" dirty="0" smtClean="0"/>
              <a:t>: enfant</a:t>
            </a:r>
            <a:endParaRPr lang="en-US" sz="2400" dirty="0"/>
          </a:p>
        </p:txBody>
      </p:sp>
    </p:spTree>
  </p:cSld>
  <p:clrMapOvr>
    <a:masterClrMapping/>
  </p:clrMapOvr>
  <p:transition advTm="2262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914400" y="685800"/>
            <a:ext cx="619753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Allez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venez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avez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l`air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d`un môme!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14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Laissez-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faire, Milord,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5867400"/>
            <a:ext cx="2361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14 </a:t>
            </a:r>
            <a:r>
              <a:rPr lang="en-US" sz="2400" dirty="0" err="1" smtClean="0"/>
              <a:t>l’</a:t>
            </a:r>
            <a:r>
              <a:rPr lang="en-US" sz="2400" i="1" dirty="0" err="1" smtClean="0"/>
              <a:t>argot</a:t>
            </a:r>
            <a:r>
              <a:rPr lang="en-US" sz="2400" i="1" dirty="0" smtClean="0"/>
              <a:t>: enfant</a:t>
            </a:r>
            <a:endParaRPr lang="en-US" sz="2400" dirty="0"/>
          </a:p>
        </p:txBody>
      </p:sp>
    </p:spTree>
  </p:cSld>
  <p:clrMapOvr>
    <a:masterClrMapping/>
  </p:clrMapOvr>
  <p:transition advTm="2746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914400" y="685800"/>
            <a:ext cx="619753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Allez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venez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avez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l`air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d`un môme!</a:t>
            </a:r>
            <a:r>
              <a:rPr kumimoji="0" lang="en-US" sz="4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14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Laissez-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faire, Milord,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Venez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dans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mon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royaume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: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5867400"/>
            <a:ext cx="2361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14 </a:t>
            </a:r>
            <a:r>
              <a:rPr lang="en-US" sz="2400" dirty="0" err="1" smtClean="0"/>
              <a:t>l’</a:t>
            </a:r>
            <a:r>
              <a:rPr lang="en-US" sz="2400" i="1" dirty="0" err="1" smtClean="0"/>
              <a:t>argot</a:t>
            </a:r>
            <a:r>
              <a:rPr lang="en-US" sz="2400" i="1" dirty="0" smtClean="0"/>
              <a:t>: enfant</a:t>
            </a:r>
            <a:endParaRPr lang="en-US" sz="2400" dirty="0"/>
          </a:p>
        </p:txBody>
      </p:sp>
    </p:spTree>
  </p:cSld>
  <p:clrMapOvr>
    <a:masterClrMapping/>
  </p:clrMapOvr>
  <p:transition advTm="195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914400" y="722056"/>
            <a:ext cx="4755533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Je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soigne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les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remords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n-US" sz="4000" dirty="0">
              <a:latin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234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914400" y="728008"/>
            <a:ext cx="475553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Je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soigne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les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remords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Je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chante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la romance,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2278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914400" y="722055"/>
            <a:ext cx="4755533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Je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soigne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les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remords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Je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chante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la romance,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Je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chante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les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milords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2262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914400" y="722055"/>
            <a:ext cx="596176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Je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soigne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les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remords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Je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chante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la romance,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Je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chante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les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milords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Qui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n’ont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pas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eu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de chance!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2293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914400" y="722056"/>
            <a:ext cx="4794261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Regardez-moi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n-US" sz="4000" dirty="0">
              <a:latin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2184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914400" y="685800"/>
            <a:ext cx="54234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Laissez-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faire, Milord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advTm="1997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914400" y="722055"/>
            <a:ext cx="583313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Regardez-moi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Milord,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n’m’avez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jamais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vue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...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n-US" sz="4000" dirty="0">
              <a:latin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3776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914400" y="722055"/>
            <a:ext cx="656679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Regardez-moi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Milord,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n’m’avez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jamais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vue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...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...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Mais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...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pleurez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6255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914400" y="722055"/>
            <a:ext cx="656679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Regardez-moi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Milord,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n’m’avez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jamais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vue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...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...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Mais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...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pleurez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Milord?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Ça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...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j`l`aurais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jamais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cru!...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8518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914400" y="685801"/>
            <a:ext cx="511582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Eh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ben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voyons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n-US" sz="4000" dirty="0">
              <a:latin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3276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914400" y="685800"/>
            <a:ext cx="511582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Eh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ben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voyons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Souriez-moi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n-US" sz="4000" dirty="0">
              <a:latin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2589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914400" y="685800"/>
            <a:ext cx="680301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Eh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ben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voyons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Souriez-moi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...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Mieux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qu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`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ça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! Un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p`tit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effort...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5101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914400" y="685800"/>
            <a:ext cx="680301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Eh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ben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voyons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Souriez-moi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...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Mieux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qu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`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ça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! Un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p`tit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effort...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Voilà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c’est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ça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!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2075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914400" y="685800"/>
            <a:ext cx="395557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Allez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riez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n-US" sz="4000" dirty="0">
              <a:latin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2184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914400" y="685800"/>
            <a:ext cx="48205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Allez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riez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Allez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chantez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3261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914400" y="685800"/>
            <a:ext cx="48205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Allez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riez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Allez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chantez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La-la-la...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1290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914400" y="685800"/>
            <a:ext cx="542347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Laissez-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faire, Milord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Et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prenez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bien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aises,</a:t>
            </a:r>
            <a:r>
              <a:rPr kumimoji="0" lang="en-US" sz="40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1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5867400"/>
            <a:ext cx="5335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(expression) </a:t>
            </a:r>
            <a:r>
              <a:rPr lang="en-US" sz="2400" i="1" dirty="0" err="1" smtClean="0"/>
              <a:t>s'installer</a:t>
            </a:r>
            <a:r>
              <a:rPr lang="en-US" sz="2400" i="1" dirty="0" smtClean="0"/>
              <a:t> </a:t>
            </a:r>
            <a:r>
              <a:rPr lang="en-US" sz="2400" i="1" dirty="0" err="1"/>
              <a:t>confortablement</a:t>
            </a:r>
            <a:endParaRPr lang="en-US" sz="2400" i="1" dirty="0"/>
          </a:p>
        </p:txBody>
      </p:sp>
    </p:spTree>
  </p:cSld>
  <p:clrMapOvr>
    <a:masterClrMapping/>
  </p:clrMapOvr>
  <p:transition advTm="2465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914400" y="685800"/>
            <a:ext cx="543533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Mais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oui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dansez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n-US" sz="4000" dirty="0">
              <a:latin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4586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914400" y="685800"/>
            <a:ext cx="543533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Mais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oui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dansez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La-la-la...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n-US" sz="4000" dirty="0">
              <a:latin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4337"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889266" y="685800"/>
            <a:ext cx="543533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Mais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oui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dansez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La-la-la...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Bravo Milord!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</p:txBody>
      </p:sp>
    </p:spTree>
  </p:cSld>
  <p:clrMapOvr>
    <a:masterClrMapping/>
  </p:clrMapOvr>
  <p:transition advTm="2387"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914400" y="685800"/>
            <a:ext cx="543533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Mais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oui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dansez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La-la-la...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Bravo Milord!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La-la-la... </a:t>
            </a:r>
          </a:p>
        </p:txBody>
      </p:sp>
    </p:spTree>
  </p:cSld>
  <p:clrMapOvr>
    <a:masterClrMapping/>
  </p:clrMapOvr>
  <p:transition advTm="6505"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914400" y="685800"/>
            <a:ext cx="543533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Mais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oui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dansez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La-la-la...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Bravo Milord!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La-la-la...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Encore Milord! 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2309"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914400" y="685800"/>
            <a:ext cx="5435334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Mais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oui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dansez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La-la-la...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Bravo Milord!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La-la-la...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Encore Milord!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La-la-la...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7082"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914400" y="686336"/>
            <a:ext cx="5435334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Mais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oui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kumimoji="0" lang="en-US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dansez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Milord!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La-la-la...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Bravo Milord!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La-la-la...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Encore Milord!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La-la-la...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La-la-la...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17971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914400" y="685800"/>
            <a:ext cx="5540171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Laissez-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faire, Milord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Et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prenez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bien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aises,</a:t>
            </a:r>
            <a:r>
              <a:rPr kumimoji="0" lang="en-US" sz="40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1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peines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sur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mon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coeur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5867400"/>
            <a:ext cx="5335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(expression) </a:t>
            </a:r>
            <a:r>
              <a:rPr lang="en-US" sz="2400" i="1" dirty="0" err="1" smtClean="0"/>
              <a:t>s'installer</a:t>
            </a:r>
            <a:r>
              <a:rPr lang="en-US" sz="2400" i="1" dirty="0" smtClean="0"/>
              <a:t> </a:t>
            </a:r>
            <a:r>
              <a:rPr lang="en-US" sz="2400" i="1" dirty="0" err="1"/>
              <a:t>confortablement</a:t>
            </a:r>
            <a:endParaRPr lang="en-US" sz="2400" i="1" dirty="0"/>
          </a:p>
        </p:txBody>
      </p:sp>
    </p:spTree>
  </p:cSld>
  <p:clrMapOvr>
    <a:masterClrMapping/>
  </p:clrMapOvr>
  <p:transition advTm="230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914400" y="685800"/>
            <a:ext cx="584865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Laissez-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vous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faire, Milord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Et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prenez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bien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aises,</a:t>
            </a:r>
            <a:r>
              <a:rPr kumimoji="0" lang="en-US" sz="40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1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peines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sur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mon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coeur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Et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vos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pieds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sur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4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une</a:t>
            </a:r>
            <a:r>
              <a:rPr kumimoji="0" lang="en-US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 chaise</a:t>
            </a:r>
            <a:endParaRPr kumimoji="0" lang="en-U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5867400"/>
            <a:ext cx="5335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(expression) </a:t>
            </a:r>
            <a:r>
              <a:rPr lang="en-US" sz="2400" i="1" dirty="0" err="1" smtClean="0"/>
              <a:t>s'installer</a:t>
            </a:r>
            <a:r>
              <a:rPr lang="en-US" sz="2400" i="1" dirty="0" smtClean="0"/>
              <a:t> </a:t>
            </a:r>
            <a:r>
              <a:rPr lang="en-US" sz="2400" i="1" dirty="0" err="1"/>
              <a:t>confortablement</a:t>
            </a:r>
            <a:endParaRPr lang="en-US" sz="2400" i="1" dirty="0"/>
          </a:p>
        </p:txBody>
      </p:sp>
    </p:spTree>
  </p:cSld>
  <p:clrMapOvr>
    <a:masterClrMapping/>
  </p:clrMapOvr>
  <p:transition advTm="2184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1203</Words>
  <Application>Microsoft Office PowerPoint</Application>
  <PresentationFormat>On-screen Show (4:3)</PresentationFormat>
  <Paragraphs>256</Paragraphs>
  <Slides>76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77" baseType="lpstr">
      <vt:lpstr>Office Theme</vt:lpstr>
      <vt:lpstr>Milord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Milord</dc:title>
  <dc:creator>Angie</dc:creator>
  <cp:lastModifiedBy>Angie</cp:lastModifiedBy>
  <cp:revision>9</cp:revision>
  <dcterms:created xsi:type="dcterms:W3CDTF">2011-10-19T16:38:49Z</dcterms:created>
  <dcterms:modified xsi:type="dcterms:W3CDTF">2011-10-19T18:02:46Z</dcterms:modified>
</cp:coreProperties>
</file>